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 Schokker" initials="MS" lastIdx="3" clrIdx="0">
    <p:extLst>
      <p:ext uri="{19B8F6BF-5375-455C-9EA6-DF929625EA0E}">
        <p15:presenceInfo xmlns:p15="http://schemas.microsoft.com/office/powerpoint/2012/main" userId="S-1-5-21-2270658963-2820951767-2807381551-1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6T14:36:50.141" idx="1">
    <p:pos x="10" y="10"/>
    <p:text>https://www.youtube.com/watch?v=uMryAdR2gmI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72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55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33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47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32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64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98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66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6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5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8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86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49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1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1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8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C6B5-E84E-4585-81E7-0E6C68C958C2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B7CF77-E297-4A64-92BC-758B3141AE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8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MryAdR2gmI" TargetMode="Externa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6145" y="2364508"/>
            <a:ext cx="9144000" cy="1126981"/>
          </a:xfrm>
        </p:spPr>
        <p:txBody>
          <a:bodyPr/>
          <a:lstStyle/>
          <a:p>
            <a:r>
              <a:rPr lang="nl-NL" dirty="0" smtClean="0"/>
              <a:t>Het meisje met de hoepel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Drentse Cultuur Academie</a:t>
            </a:r>
          </a:p>
          <a:p>
            <a:r>
              <a:rPr lang="nl-NL" dirty="0" smtClean="0"/>
              <a:t>Groep 2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31918" r="24350" b="2795"/>
          <a:stretch/>
        </p:blipFill>
        <p:spPr>
          <a:xfrm>
            <a:off x="9892147" y="4448979"/>
            <a:ext cx="1976582" cy="2182730"/>
          </a:xfrm>
          <a:prstGeom prst="flowChartTerminator">
            <a:avLst/>
          </a:prstGeom>
        </p:spPr>
      </p:pic>
    </p:spTree>
    <p:extLst>
      <p:ext uri="{BB962C8B-B14F-4D97-AF65-F5344CB8AC3E}">
        <p14:creationId xmlns:p14="http://schemas.microsoft.com/office/powerpoint/2010/main" val="42394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18" y="600610"/>
            <a:ext cx="3486900" cy="56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MryAdR2gm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2478" y="605670"/>
            <a:ext cx="7745104" cy="43566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523254" y="5107259"/>
            <a:ext cx="656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Filmpje:</a:t>
            </a:r>
          </a:p>
          <a:p>
            <a:r>
              <a:rPr lang="nl-NL" dirty="0" smtClean="0"/>
              <a:t>https</a:t>
            </a:r>
            <a:r>
              <a:rPr lang="nl-NL" dirty="0"/>
              <a:t>://www.youtube.com/watch?v=uMryAdR2gmI</a:t>
            </a:r>
          </a:p>
        </p:txBody>
      </p:sp>
    </p:spTree>
    <p:extLst>
      <p:ext uri="{BB962C8B-B14F-4D97-AF65-F5344CB8AC3E}">
        <p14:creationId xmlns:p14="http://schemas.microsoft.com/office/powerpoint/2010/main" val="40991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29" y="687412"/>
            <a:ext cx="7334216" cy="5256188"/>
          </a:xfrm>
        </p:spPr>
      </p:pic>
    </p:spTree>
    <p:extLst>
      <p:ext uri="{BB962C8B-B14F-4D97-AF65-F5344CB8AC3E}">
        <p14:creationId xmlns:p14="http://schemas.microsoft.com/office/powerpoint/2010/main" val="968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087" y="617368"/>
            <a:ext cx="3393786" cy="56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bnl.org/tekst/viol001onze01_01/viol001onze01ill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831995"/>
            <a:ext cx="7771751" cy="48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5" y="753052"/>
            <a:ext cx="6262255" cy="51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19" y="787399"/>
            <a:ext cx="7587371" cy="50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3301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</TotalTime>
  <Words>15</Words>
  <Application>Microsoft Office PowerPoint</Application>
  <PresentationFormat>Breedbeeld</PresentationFormat>
  <Paragraphs>5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Sliert</vt:lpstr>
      <vt:lpstr>Het meisje met de hoepel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meisje met de hoepel</dc:title>
  <dc:creator>Marga Schokker</dc:creator>
  <cp:lastModifiedBy>Marga Schokker</cp:lastModifiedBy>
  <cp:revision>15</cp:revision>
  <dcterms:created xsi:type="dcterms:W3CDTF">2015-05-26T08:41:22Z</dcterms:created>
  <dcterms:modified xsi:type="dcterms:W3CDTF">2015-09-03T13:25:51Z</dcterms:modified>
</cp:coreProperties>
</file>